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28418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Securing Your Infrastructure with HCP Vault Secrets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312444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explores HCP Vault Secrets, a critical tool for DevOps engineers and security professionals. We'll cover its features, use cases, and best practices for secure secret management.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618779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619541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6169343"/>
            <a:ext cx="337923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Vidhya Sudarsanan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5397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Disconnection Bug &amp; Workarounds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266718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There is a known API bug where a PATCH request to edit an App's Description, without also passing the sync_integrations field, disconnects all sync integrations from the application. The integrations are not deleted, only disconnected.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12361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Edit App's Description via UI or CLI.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60474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 existing integrations in PATCH request body.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6085880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Reattach disconnected integrations with a second PATCH request.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568" y="578525"/>
            <a:ext cx="8436412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HCP Vault Secrets: Core Use Cases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568" y="1655564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328" y="1694914"/>
            <a:ext cx="315158" cy="3939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8511" y="1727716"/>
            <a:ext cx="330553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Static Secret Management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18511" y="2182177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Centralize and retrieve key-value secrets securely.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5568" y="2938701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28" y="2978051"/>
            <a:ext cx="315158" cy="39397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18511" y="3010853"/>
            <a:ext cx="272117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Auto-rotating Secrets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418511" y="3465314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 secret rotation on a schedule or on-demand.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35568" y="4221837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8" y="4261187"/>
            <a:ext cx="315158" cy="39397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18511" y="4293989"/>
            <a:ext cx="26271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Secrets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418511" y="4748451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Generate unique, short-lived credentials for each client.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35568" y="5504974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28" y="5544324"/>
            <a:ext cx="315158" cy="39397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18511" y="5577126"/>
            <a:ext cx="26271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Secrets Sync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1418511" y="6031587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Synchronize secrets to third-party platforms.</a:t>
            </a:r>
            <a:endParaRPr lang="en-US" sz="1650" dirty="0"/>
          </a:p>
        </p:txBody>
      </p:sp>
      <p:sp>
        <p:nvSpPr>
          <p:cNvPr id="19" name="Shape 13"/>
          <p:cNvSpPr/>
          <p:nvPr/>
        </p:nvSpPr>
        <p:spPr>
          <a:xfrm>
            <a:off x="735568" y="6788110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28" y="6827460"/>
            <a:ext cx="315158" cy="39397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18511" y="6860262"/>
            <a:ext cx="370379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Workload Identity Federation</a:t>
            </a:r>
            <a:endParaRPr lang="en-US" sz="2050" dirty="0"/>
          </a:p>
        </p:txBody>
      </p:sp>
      <p:sp>
        <p:nvSpPr>
          <p:cNvPr id="22" name="Text 15"/>
          <p:cNvSpPr/>
          <p:nvPr/>
        </p:nvSpPr>
        <p:spPr>
          <a:xfrm>
            <a:off x="1418511" y="7314724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Eliminate long-lived credentials in configurations.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1018794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Auto-rotating vs. Dynamic Secrets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Shared Goal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Both aim to automate credential management. They scope down lifetime and blast radius.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592116"/>
            <a:ext cx="322373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Workflow Differences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Lifecycles differ significantly. Dynamic Secrets offer higher security. Auto-rotating Secrets are more resilient to outages.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 Focus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We'll use "payments" application to illustrate examples. This simplifies comparisons of their usage.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859" y="613410"/>
            <a:ext cx="7584281" cy="1392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Auto-rotating Secrets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59" y="2340173"/>
            <a:ext cx="1114068" cy="16398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6693" y="2562939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Scheduled Rotation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16693" y="3044547"/>
            <a:ext cx="624744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Secrets rotate on a background schedule. New credential becomes active.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9" y="3980021"/>
            <a:ext cx="1114068" cy="16398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6693" y="4202787"/>
            <a:ext cx="278522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Shared Access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16693" y="4684395"/>
            <a:ext cx="624744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Payments instances pull the latest secret. This secret is shared. It affects many instances if invalid.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59" y="5619869"/>
            <a:ext cx="1114068" cy="19962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6693" y="5842635"/>
            <a:ext cx="3154918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Resilience and Auditing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16693" y="6324243"/>
            <a:ext cx="624744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latency, less error-prone retrieval. Existing credentials stay active during outages. Auditing historical values is easier.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463987"/>
            <a:ext cx="6560701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Dynamic Secrets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1328618"/>
            <a:ext cx="10119360" cy="33528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90550" y="4871204"/>
            <a:ext cx="2241471" cy="972264"/>
          </a:xfrm>
          <a:prstGeom prst="roundRect">
            <a:avLst>
              <a:gd name="adj" fmla="val 728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92580" y="5208984"/>
            <a:ext cx="2372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000732" y="5039916"/>
            <a:ext cx="247530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Just-in-Time Generation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000732" y="5404842"/>
            <a:ext cx="580524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Secrets are generated on demand. Each request gets a unique credential.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2916317" y="5833943"/>
            <a:ext cx="11039237" cy="11430"/>
          </a:xfrm>
          <a:prstGeom prst="roundRect">
            <a:avLst>
              <a:gd name="adj" fmla="val 620058"/>
            </a:avLst>
          </a:prstGeom>
          <a:solidFill>
            <a:srgbClr val="194A99"/>
          </a:solidFill>
          <a:ln/>
        </p:spPr>
      </p:sp>
      <p:sp>
        <p:nvSpPr>
          <p:cNvPr id="9" name="Shape 6"/>
          <p:cNvSpPr/>
          <p:nvPr/>
        </p:nvSpPr>
        <p:spPr>
          <a:xfrm>
            <a:off x="590550" y="5927765"/>
            <a:ext cx="4483060" cy="972264"/>
          </a:xfrm>
          <a:prstGeom prst="roundRect">
            <a:avLst>
              <a:gd name="adj" fmla="val 728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713434" y="6265545"/>
            <a:ext cx="2372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242322" y="6096476"/>
            <a:ext cx="2467094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Isolated and Short-Lived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242322" y="6461403"/>
            <a:ext cx="643270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Credentials are isolated. They have shorter time-to-live. This enhances security.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157907" y="6890504"/>
            <a:ext cx="8797647" cy="11430"/>
          </a:xfrm>
          <a:prstGeom prst="roundRect">
            <a:avLst>
              <a:gd name="adj" fmla="val 620058"/>
            </a:avLst>
          </a:prstGeom>
          <a:solidFill>
            <a:srgbClr val="194A99"/>
          </a:solidFill>
          <a:ln/>
        </p:spPr>
      </p:sp>
      <p:sp>
        <p:nvSpPr>
          <p:cNvPr id="14" name="Shape 11"/>
          <p:cNvSpPr/>
          <p:nvPr/>
        </p:nvSpPr>
        <p:spPr>
          <a:xfrm>
            <a:off x="590550" y="6984325"/>
            <a:ext cx="6724650" cy="1242179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834170" y="7457123"/>
            <a:ext cx="2372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483912" y="7153037"/>
            <a:ext cx="2109192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Traceability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483912" y="7517963"/>
            <a:ext cx="638722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Leaked credentials are traceable. They link back to the specific instance. This aids forensic investigations.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063109"/>
            <a:ext cx="689479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Accessing Vault Secrets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98" y="2204561"/>
            <a:ext cx="566618" cy="5666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3079671"/>
            <a:ext cx="226647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198" y="3613190"/>
            <a:ext cx="2266474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Command Line Interface offers fast, scriptable access. Ideal for automation and quick operations.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163" y="2204561"/>
            <a:ext cx="566618" cy="5666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5163" y="3079671"/>
            <a:ext cx="226647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UI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925163" y="3613190"/>
            <a:ext cx="2266474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 Interface provides a user-friendly graphical view. Easily browse secrets and manage settings.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128" y="2204561"/>
            <a:ext cx="566618" cy="5666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0128" y="3079671"/>
            <a:ext cx="226647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HTTP API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1500128" y="3613190"/>
            <a:ext cx="2266474" cy="3553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RESTful API enables integration with custom applications. Essential for programmatic secret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4320"/>
            <a:ext cx="1257133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Vault Initialization, Sealing, and Unsealing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478161" y="34934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Initialization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026932"/>
            <a:ext cx="3699748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First step after installation. Generates Unseal Keys (Shamir's Secret Sharing) and an Initial Root Token. Required for secure Vault usage.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3435" y="4244578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267" y="256794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Sealing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943267" y="3101459"/>
            <a:ext cx="382333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Vault starts in a sealed state. Secrets are inaccessible. This is a crucial security measure.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44232" y="3303746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267" y="481357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Unsealing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9943267" y="5347097"/>
            <a:ext cx="3823335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Requires a quorum of unseal keys. Ensures no single person can access secrets. Maintains robust security posture.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73578" y="6000631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585788"/>
            <a:ext cx="7652861" cy="1997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HCP Vault Secrets: Constraints and Considerations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5569" y="2902387"/>
            <a:ext cx="3719870" cy="2946440"/>
          </a:xfrm>
          <a:prstGeom prst="roundRect">
            <a:avLst>
              <a:gd name="adj" fmla="val 30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6192" y="3123009"/>
            <a:ext cx="316313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 Name Constraints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6192" y="3583662"/>
            <a:ext cx="3278624" cy="2044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Between 1 and 64 characters. Must start with ASCII letter or '_'. Can contain ASCII letters, digits, or '_'. Allows environment variable injection via CLI.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442" y="2902387"/>
            <a:ext cx="3719989" cy="2946440"/>
          </a:xfrm>
          <a:prstGeom prst="roundRect">
            <a:avLst>
              <a:gd name="adj" fmla="val 30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9065" y="3123009"/>
            <a:ext cx="266295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 Value Size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9065" y="3583662"/>
            <a:ext cx="327874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character limit is 5120 characters per secret. Plan accordingly for large secret values.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5569" y="6061829"/>
            <a:ext cx="7652861" cy="1583412"/>
          </a:xfrm>
          <a:prstGeom prst="roundRect">
            <a:avLst>
              <a:gd name="adj" fmla="val 5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6192" y="6282452"/>
            <a:ext cx="266295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Usage Limits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6192" y="6743105"/>
            <a:ext cx="721161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 to API rate and resource limits documentation. Understand these limits for optimal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520" y="1118830"/>
            <a:ext cx="7478673" cy="68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Managing Sync Integrations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00098" y="2132409"/>
            <a:ext cx="30480" cy="4978360"/>
          </a:xfrm>
          <a:prstGeom prst="roundRect">
            <a:avLst>
              <a:gd name="adj" fmla="val 302028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716197" y="2363748"/>
            <a:ext cx="657463" cy="30480"/>
          </a:xfrm>
          <a:prstGeom prst="roundRect">
            <a:avLst>
              <a:gd name="adj" fmla="val 302028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253520" y="2132409"/>
            <a:ext cx="493157" cy="49315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35732" y="2173545"/>
            <a:ext cx="328732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595949" y="2207657"/>
            <a:ext cx="273974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Sync Structure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95949" y="2681526"/>
            <a:ext cx="6267331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Composed of installations and integrations. Installations hold authentication details. Integrations contain sync configurations.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16197" y="4403050"/>
            <a:ext cx="657463" cy="30480"/>
          </a:xfrm>
          <a:prstGeom prst="roundRect">
            <a:avLst>
              <a:gd name="adj" fmla="val 302028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253520" y="4171712"/>
            <a:ext cx="493157" cy="49315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35732" y="4212848"/>
            <a:ext cx="328732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595949" y="4246959"/>
            <a:ext cx="273974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Integration Deletion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595949" y="4720828"/>
            <a:ext cx="6267331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 be done via UI or API. Deletes the specific sync configuration. Does not remove the underlying installation.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16197" y="6091714"/>
            <a:ext cx="657463" cy="30480"/>
          </a:xfrm>
          <a:prstGeom prst="roundRect">
            <a:avLst>
              <a:gd name="adj" fmla="val 302028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3520" y="5860375"/>
            <a:ext cx="493157" cy="49315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35732" y="5901511"/>
            <a:ext cx="328732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595949" y="5935623"/>
            <a:ext cx="273974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Installation Deletion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595949" y="6409492"/>
            <a:ext cx="6267331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Only possible via the API. Removes authentication details. Affects all dependent integrations.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2025-06-17T06:10:04Z</dcterms:created>
  <dcterms:modified xsi:type="dcterms:W3CDTF">2025-06-17T06:10:04Z</dcterms:modified>
</cp:coreProperties>
</file>